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6673F0D-2EB8-44D7-8A55-C995B660A998}" type="datetimeFigureOut">
              <a:rPr lang="en-GB" smtClean="0"/>
              <a:pPr/>
              <a:t>07/07/2014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B202FA0-4DAA-4310-B008-65228C00813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xcel-expert.yolasite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85391" y="2708476"/>
            <a:ext cx="5661330" cy="1702160"/>
          </a:xfrm>
        </p:spPr>
        <p:txBody>
          <a:bodyPr anchor="ctr" anchorCtr="0">
            <a:normAutofit/>
          </a:bodyPr>
          <a:lstStyle/>
          <a:p>
            <a:pPr algn="l"/>
            <a:r>
              <a:rPr lang="en-PH" b="1" dirty="0" smtClean="0">
                <a:solidFill>
                  <a:schemeClr val="tx1"/>
                </a:solidFill>
              </a:rPr>
              <a:t>Utilizing Quick Access Toolbar in </a:t>
            </a:r>
            <a:r>
              <a:rPr lang="en-PH" b="1" dirty="0" smtClean="0">
                <a:solidFill>
                  <a:srgbClr val="008000"/>
                </a:solidFill>
              </a:rPr>
              <a:t>MS Excel</a:t>
            </a:r>
            <a:endParaRPr lang="en-GB" b="1" dirty="0">
              <a:solidFill>
                <a:srgbClr val="008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75656" y="4332064"/>
            <a:ext cx="6400800" cy="1473200"/>
          </a:xfrm>
        </p:spPr>
        <p:txBody>
          <a:bodyPr/>
          <a:lstStyle/>
          <a:p>
            <a:r>
              <a:rPr lang="en-PH" dirty="0" smtClean="0"/>
              <a:t>Prepared by: </a:t>
            </a:r>
            <a:r>
              <a:rPr lang="en-PH" dirty="0" err="1" smtClean="0"/>
              <a:t>Aiman</a:t>
            </a:r>
            <a:r>
              <a:rPr lang="en-PH" dirty="0" smtClean="0"/>
              <a:t> </a:t>
            </a:r>
            <a:r>
              <a:rPr lang="en-PH" dirty="0" err="1" smtClean="0"/>
              <a:t>Saleem</a:t>
            </a:r>
            <a:endParaRPr lang="en-PH" dirty="0" smtClean="0"/>
          </a:p>
          <a:p>
            <a:r>
              <a:rPr lang="en-PH" dirty="0" smtClean="0"/>
              <a:t>Excel Expert</a:t>
            </a:r>
          </a:p>
          <a:p>
            <a:r>
              <a:rPr lang="en-PH" dirty="0" smtClean="0">
                <a:hlinkClick r:id="rId2"/>
              </a:rPr>
              <a:t>www.excel-expert.yolasite.com</a:t>
            </a:r>
            <a:endParaRPr lang="en-GB" dirty="0" smtClean="0"/>
          </a:p>
          <a:p>
            <a:endParaRPr lang="en-PH" dirty="0" smtClean="0"/>
          </a:p>
        </p:txBody>
      </p:sp>
    </p:spTree>
    <p:extLst>
      <p:ext uri="{BB962C8B-B14F-4D97-AF65-F5344CB8AC3E}">
        <p14:creationId xmlns="" xmlns:p14="http://schemas.microsoft.com/office/powerpoint/2010/main" val="399812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69"/>
            <a:ext cx="9144000" cy="6830062"/>
          </a:xfrm>
          <a:prstGeom prst="rect">
            <a:avLst/>
          </a:prstGeom>
        </p:spPr>
      </p:pic>
      <p:cxnSp>
        <p:nvCxnSpPr>
          <p:cNvPr id="6" name="Curved Connector 5"/>
          <p:cNvCxnSpPr/>
          <p:nvPr/>
        </p:nvCxnSpPr>
        <p:spPr>
          <a:xfrm rot="10800000">
            <a:off x="1115616" y="116632"/>
            <a:ext cx="3888432" cy="1800200"/>
          </a:xfrm>
          <a:prstGeom prst="curvedConnector3">
            <a:avLst/>
          </a:prstGeom>
          <a:ln w="34925" cmpd="sng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076056" y="1458906"/>
            <a:ext cx="2520280" cy="93610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b="1" dirty="0" smtClean="0">
                <a:solidFill>
                  <a:schemeClr val="tx1"/>
                </a:solidFill>
              </a:rPr>
              <a:t>1)</a:t>
            </a:r>
            <a:r>
              <a:rPr lang="en-PH" dirty="0" smtClean="0">
                <a:solidFill>
                  <a:schemeClr val="tx1"/>
                </a:solidFill>
              </a:rPr>
              <a:t> Click the Customize Quick Access Toolbar dropdown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8" name="Curved Connector 7"/>
          <p:cNvCxnSpPr/>
          <p:nvPr/>
        </p:nvCxnSpPr>
        <p:spPr>
          <a:xfrm rot="10800000">
            <a:off x="2195736" y="2132856"/>
            <a:ext cx="2808312" cy="1610054"/>
          </a:xfrm>
          <a:prstGeom prst="curvedConnector3">
            <a:avLst/>
          </a:prstGeom>
          <a:ln w="34925" cmpd="sng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076056" y="3284984"/>
            <a:ext cx="2520280" cy="93610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b="1" dirty="0" smtClean="0">
                <a:solidFill>
                  <a:schemeClr val="tx1"/>
                </a:solidFill>
              </a:rPr>
              <a:t>2)</a:t>
            </a:r>
            <a:r>
              <a:rPr lang="en-PH" dirty="0" smtClean="0">
                <a:solidFill>
                  <a:schemeClr val="tx1"/>
                </a:solidFill>
              </a:rPr>
              <a:t> Then click “</a:t>
            </a:r>
            <a:r>
              <a:rPr lang="en-PH" b="1" dirty="0" smtClean="0">
                <a:solidFill>
                  <a:schemeClr val="tx1"/>
                </a:solidFill>
              </a:rPr>
              <a:t>More Commands…</a:t>
            </a:r>
            <a:r>
              <a:rPr lang="en-PH" dirty="0" smtClean="0">
                <a:solidFill>
                  <a:schemeClr val="tx1"/>
                </a:solidFill>
              </a:rPr>
              <a:t>”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214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53"/>
            <a:ext cx="9144000" cy="6838293"/>
          </a:xfrm>
          <a:prstGeom prst="rect">
            <a:avLst/>
          </a:prstGeom>
        </p:spPr>
      </p:pic>
      <p:cxnSp>
        <p:nvCxnSpPr>
          <p:cNvPr id="3" name="Curved Connector 2"/>
          <p:cNvCxnSpPr/>
          <p:nvPr/>
        </p:nvCxnSpPr>
        <p:spPr>
          <a:xfrm flipV="1">
            <a:off x="1043608" y="2771547"/>
            <a:ext cx="720080" cy="513437"/>
          </a:xfrm>
          <a:prstGeom prst="curvedConnector3">
            <a:avLst/>
          </a:prstGeom>
          <a:ln w="34925" cmpd="sng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53616" y="3356992"/>
            <a:ext cx="2520280" cy="93610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b="1" dirty="0" smtClean="0">
                <a:solidFill>
                  <a:schemeClr val="tx1"/>
                </a:solidFill>
              </a:rPr>
              <a:t>3)</a:t>
            </a:r>
            <a:r>
              <a:rPr lang="en-PH" dirty="0" smtClean="0">
                <a:solidFill>
                  <a:schemeClr val="tx1"/>
                </a:solidFill>
              </a:rPr>
              <a:t> Click “</a:t>
            </a:r>
            <a:r>
              <a:rPr lang="en-PH" b="1" dirty="0" smtClean="0">
                <a:solidFill>
                  <a:schemeClr val="tx1"/>
                </a:solidFill>
              </a:rPr>
              <a:t>Quick Access Toolbar</a:t>
            </a:r>
            <a:r>
              <a:rPr lang="en-PH" dirty="0" smtClean="0">
                <a:solidFill>
                  <a:schemeClr val="tx1"/>
                </a:solidFill>
              </a:rPr>
              <a:t>” tab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8" name="Curved Connector 7"/>
          <p:cNvCxnSpPr/>
          <p:nvPr/>
        </p:nvCxnSpPr>
        <p:spPr>
          <a:xfrm rot="10800000">
            <a:off x="4211960" y="2276874"/>
            <a:ext cx="1944216" cy="1548170"/>
          </a:xfrm>
          <a:prstGeom prst="curvedConnector3">
            <a:avLst/>
          </a:prstGeom>
          <a:ln w="34925" cmpd="sng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228184" y="3356992"/>
            <a:ext cx="2520280" cy="93610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b="1" dirty="0" smtClean="0">
                <a:solidFill>
                  <a:schemeClr val="tx1"/>
                </a:solidFill>
              </a:rPr>
              <a:t>4)</a:t>
            </a:r>
            <a:r>
              <a:rPr lang="en-PH" dirty="0" smtClean="0">
                <a:solidFill>
                  <a:schemeClr val="tx1"/>
                </a:solidFill>
              </a:rPr>
              <a:t> Then select “</a:t>
            </a:r>
            <a:r>
              <a:rPr lang="en-PH" b="1" dirty="0" smtClean="0">
                <a:solidFill>
                  <a:schemeClr val="tx1"/>
                </a:solidFill>
              </a:rPr>
              <a:t>All Commands</a:t>
            </a:r>
            <a:r>
              <a:rPr lang="en-PH" dirty="0" smtClean="0">
                <a:solidFill>
                  <a:schemeClr val="tx1"/>
                </a:solidFill>
              </a:rPr>
              <a:t>” from this list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5194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95"/>
            <a:ext cx="9144000" cy="6843209"/>
          </a:xfrm>
          <a:prstGeom prst="rect">
            <a:avLst/>
          </a:prstGeom>
        </p:spPr>
      </p:pic>
      <p:cxnSp>
        <p:nvCxnSpPr>
          <p:cNvPr id="3" name="Curved Connector 2"/>
          <p:cNvCxnSpPr/>
          <p:nvPr/>
        </p:nvCxnSpPr>
        <p:spPr>
          <a:xfrm flipV="1">
            <a:off x="1043608" y="2722172"/>
            <a:ext cx="1730288" cy="1008113"/>
          </a:xfrm>
          <a:prstGeom prst="curvedConnector3">
            <a:avLst/>
          </a:prstGeom>
          <a:ln w="34925" cmpd="sng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53616" y="3789040"/>
            <a:ext cx="2806216" cy="93610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b="1" dirty="0" smtClean="0">
                <a:solidFill>
                  <a:schemeClr val="tx1"/>
                </a:solidFill>
              </a:rPr>
              <a:t>5)</a:t>
            </a:r>
            <a:r>
              <a:rPr lang="en-PH" dirty="0" smtClean="0">
                <a:solidFill>
                  <a:schemeClr val="tx1"/>
                </a:solidFill>
              </a:rPr>
              <a:t> Select the command (s) you wish to add (ex: Sort)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5" name="Curved Connector 4"/>
          <p:cNvCxnSpPr/>
          <p:nvPr/>
        </p:nvCxnSpPr>
        <p:spPr>
          <a:xfrm rot="10800000">
            <a:off x="5184068" y="3519009"/>
            <a:ext cx="972111" cy="774086"/>
          </a:xfrm>
          <a:prstGeom prst="curvedConnector3">
            <a:avLst/>
          </a:prstGeom>
          <a:ln w="34925" cmpd="sng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6228184" y="3743536"/>
            <a:ext cx="2520280" cy="10801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b="1" dirty="0" smtClean="0">
                <a:solidFill>
                  <a:schemeClr val="tx1"/>
                </a:solidFill>
              </a:rPr>
              <a:t>6)</a:t>
            </a:r>
            <a:r>
              <a:rPr lang="en-PH" dirty="0" smtClean="0">
                <a:solidFill>
                  <a:schemeClr val="tx1"/>
                </a:solidFill>
              </a:rPr>
              <a:t> Then click “</a:t>
            </a:r>
            <a:r>
              <a:rPr lang="en-PH" b="1" dirty="0" smtClean="0">
                <a:solidFill>
                  <a:schemeClr val="tx1"/>
                </a:solidFill>
              </a:rPr>
              <a:t>Add &gt;&gt;</a:t>
            </a:r>
            <a:r>
              <a:rPr lang="en-PH" dirty="0" smtClean="0">
                <a:solidFill>
                  <a:schemeClr val="tx1"/>
                </a:solidFill>
              </a:rPr>
              <a:t>” button to include it in your Quick Access Toolbar list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627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38"/>
            <a:ext cx="9144000" cy="6831724"/>
          </a:xfrm>
          <a:prstGeom prst="rect">
            <a:avLst/>
          </a:prstGeom>
        </p:spPr>
      </p:pic>
      <p:cxnSp>
        <p:nvCxnSpPr>
          <p:cNvPr id="3" name="Curved Connector 2"/>
          <p:cNvCxnSpPr/>
          <p:nvPr/>
        </p:nvCxnSpPr>
        <p:spPr>
          <a:xfrm flipV="1">
            <a:off x="3061454" y="3645024"/>
            <a:ext cx="3598778" cy="648074"/>
          </a:xfrm>
          <a:prstGeom prst="curvedConnector3">
            <a:avLst/>
          </a:prstGeom>
          <a:ln w="34925" cmpd="sng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53616" y="3789040"/>
            <a:ext cx="2806216" cy="11521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b="1" dirty="0" smtClean="0">
                <a:solidFill>
                  <a:schemeClr val="tx1"/>
                </a:solidFill>
              </a:rPr>
              <a:t>7)</a:t>
            </a:r>
            <a:r>
              <a:rPr lang="en-PH" dirty="0" smtClean="0">
                <a:solidFill>
                  <a:schemeClr val="tx1"/>
                </a:solidFill>
              </a:rPr>
              <a:t> You may use these arrows to move up &amp; down to arrange the commands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5292082" y="5517232"/>
            <a:ext cx="720078" cy="324037"/>
          </a:xfrm>
          <a:prstGeom prst="curvedConnector3">
            <a:avLst/>
          </a:prstGeom>
          <a:ln w="34925" cmpd="sng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2663787" y="5301208"/>
            <a:ext cx="2520280" cy="10801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b="1" dirty="0" smtClean="0">
                <a:solidFill>
                  <a:schemeClr val="tx1"/>
                </a:solidFill>
              </a:rPr>
              <a:t>8)</a:t>
            </a:r>
            <a:r>
              <a:rPr lang="en-PH" dirty="0" smtClean="0">
                <a:solidFill>
                  <a:schemeClr val="tx1"/>
                </a:solidFill>
              </a:rPr>
              <a:t> Then click “</a:t>
            </a:r>
            <a:r>
              <a:rPr lang="en-PH" b="1" dirty="0" smtClean="0">
                <a:solidFill>
                  <a:schemeClr val="tx1"/>
                </a:solidFill>
              </a:rPr>
              <a:t>OK</a:t>
            </a:r>
            <a:r>
              <a:rPr lang="en-PH" dirty="0" smtClean="0">
                <a:solidFill>
                  <a:schemeClr val="tx1"/>
                </a:solidFill>
              </a:rPr>
              <a:t>” button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730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12"/>
            <a:ext cx="9144000" cy="6834976"/>
          </a:xfrm>
          <a:prstGeom prst="rect">
            <a:avLst/>
          </a:prstGeom>
        </p:spPr>
      </p:pic>
      <p:cxnSp>
        <p:nvCxnSpPr>
          <p:cNvPr id="3" name="Curved Connector 2"/>
          <p:cNvCxnSpPr/>
          <p:nvPr/>
        </p:nvCxnSpPr>
        <p:spPr>
          <a:xfrm rot="10800000">
            <a:off x="1187624" y="116632"/>
            <a:ext cx="4250094" cy="1908212"/>
          </a:xfrm>
          <a:prstGeom prst="curvedConnector3">
            <a:avLst/>
          </a:prstGeom>
          <a:ln w="34925" cmpd="sng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551749" y="1124744"/>
            <a:ext cx="2232248" cy="1800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dirty="0" smtClean="0">
                <a:solidFill>
                  <a:schemeClr val="tx1"/>
                </a:solidFill>
              </a:rPr>
              <a:t>The</a:t>
            </a:r>
            <a:r>
              <a:rPr lang="en-PH" b="1" dirty="0" smtClean="0">
                <a:solidFill>
                  <a:schemeClr val="tx1"/>
                </a:solidFill>
              </a:rPr>
              <a:t> “Sort”</a:t>
            </a:r>
            <a:r>
              <a:rPr lang="en-PH" dirty="0" smtClean="0">
                <a:solidFill>
                  <a:schemeClr val="tx1"/>
                </a:solidFill>
              </a:rPr>
              <a:t> command is now included in the Quick Access Toolbar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160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53"/>
            <a:ext cx="9144000" cy="683829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02834" y="1340768"/>
            <a:ext cx="3489245" cy="34563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dirty="0" smtClean="0">
                <a:solidFill>
                  <a:schemeClr val="tx1"/>
                </a:solidFill>
              </a:rPr>
              <a:t>Press Alt button and you will see numbers appear for each command in the Quick Access toolbar. In my case, the Sort is number 6. Then I will be pressing </a:t>
            </a:r>
            <a:r>
              <a:rPr lang="en-PH" b="1" dirty="0" smtClean="0">
                <a:solidFill>
                  <a:schemeClr val="tx1"/>
                </a:solidFill>
              </a:rPr>
              <a:t>Alt+6</a:t>
            </a:r>
            <a:r>
              <a:rPr lang="en-PH" dirty="0" smtClean="0">
                <a:solidFill>
                  <a:schemeClr val="tx1"/>
                </a:solidFill>
              </a:rPr>
              <a:t> every time I use Sort.</a:t>
            </a:r>
          </a:p>
          <a:p>
            <a:pPr algn="ctr"/>
            <a:endParaRPr lang="en-PH" dirty="0">
              <a:solidFill>
                <a:schemeClr val="tx1"/>
              </a:solidFill>
            </a:endParaRPr>
          </a:p>
          <a:p>
            <a:endParaRPr lang="en-PH" dirty="0" smtClean="0">
              <a:solidFill>
                <a:schemeClr val="tx1"/>
              </a:solidFill>
            </a:endParaRPr>
          </a:p>
          <a:p>
            <a:r>
              <a:rPr lang="en-PH" b="1" dirty="0" smtClean="0">
                <a:solidFill>
                  <a:schemeClr val="tx1"/>
                </a:solidFill>
              </a:rPr>
              <a:t>Note</a:t>
            </a:r>
            <a:r>
              <a:rPr lang="en-PH" dirty="0" smtClean="0">
                <a:solidFill>
                  <a:schemeClr val="tx1"/>
                </a:solidFill>
              </a:rPr>
              <a:t>: You can set the arrangement of commands here. See </a:t>
            </a:r>
            <a:r>
              <a:rPr lang="en-PH" dirty="0" smtClean="0">
                <a:solidFill>
                  <a:schemeClr val="tx1"/>
                </a:solidFill>
                <a:hlinkClick r:id="rId3" action="ppaction://hlinksldjump"/>
              </a:rPr>
              <a:t>Bullet 7.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671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16232"/>
            <a:ext cx="8229600" cy="1252728"/>
          </a:xfrm>
        </p:spPr>
        <p:txBody>
          <a:bodyPr/>
          <a:lstStyle/>
          <a:p>
            <a:r>
              <a:rPr lang="en-PH" b="1" dirty="0" smtClean="0">
                <a:solidFill>
                  <a:srgbClr val="008000"/>
                </a:solidFill>
              </a:rPr>
              <a:t>Thank you Excel guys!!!</a:t>
            </a:r>
            <a:endParaRPr lang="en-GB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112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82</TotalTime>
  <Words>183</Words>
  <Application>Microsoft Office PowerPoint</Application>
  <PresentationFormat>On-screen Show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Waveform</vt:lpstr>
      <vt:lpstr>Utilizing Quick Access Toolbar in MS Excel</vt:lpstr>
      <vt:lpstr>Slide 2</vt:lpstr>
      <vt:lpstr>Slide 3</vt:lpstr>
      <vt:lpstr>Slide 4</vt:lpstr>
      <vt:lpstr>Slide 5</vt:lpstr>
      <vt:lpstr>Slide 6</vt:lpstr>
      <vt:lpstr>Slide 7</vt:lpstr>
      <vt:lpstr>Thank you Excel guys!!!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Jaeson Cardano</dc:creator>
  <cp:lastModifiedBy>Aiman Saleem</cp:lastModifiedBy>
  <cp:revision>13</cp:revision>
  <dcterms:created xsi:type="dcterms:W3CDTF">2014-06-26T12:44:05Z</dcterms:created>
  <dcterms:modified xsi:type="dcterms:W3CDTF">2014-07-07T08:48:23Z</dcterms:modified>
</cp:coreProperties>
</file>